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F64E-96A5-48C0-B8ED-43770AB6E91E}" type="datetimeFigureOut">
              <a:rPr lang="tr-TR" smtClean="0"/>
              <a:t>24.09.2021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3040CB7-AE76-4584-9A23-E7385D8F5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378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F64E-96A5-48C0-B8ED-43770AB6E91E}" type="datetimeFigureOut">
              <a:rPr lang="tr-TR" smtClean="0"/>
              <a:t>24.09.2021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040CB7-AE76-4584-9A23-E7385D8F5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1976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F64E-96A5-48C0-B8ED-43770AB6E91E}" type="datetimeFigureOut">
              <a:rPr lang="tr-TR" smtClean="0"/>
              <a:t>24.09.2021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040CB7-AE76-4584-9A23-E7385D8F5A5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2834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F64E-96A5-48C0-B8ED-43770AB6E91E}" type="datetimeFigureOut">
              <a:rPr lang="tr-TR" smtClean="0"/>
              <a:t>24.09.2021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040CB7-AE76-4584-9A23-E7385D8F5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0863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F64E-96A5-48C0-B8ED-43770AB6E91E}" type="datetimeFigureOut">
              <a:rPr lang="tr-TR" smtClean="0"/>
              <a:t>24.09.2021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040CB7-AE76-4584-9A23-E7385D8F5A5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0106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F64E-96A5-48C0-B8ED-43770AB6E91E}" type="datetimeFigureOut">
              <a:rPr lang="tr-TR" smtClean="0"/>
              <a:t>24.09.2021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040CB7-AE76-4584-9A23-E7385D8F5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7765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F64E-96A5-48C0-B8ED-43770AB6E91E}" type="datetimeFigureOut">
              <a:rPr lang="tr-TR" smtClean="0"/>
              <a:t>24.09.2021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0CB7-AE76-4584-9A23-E7385D8F5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1229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F64E-96A5-48C0-B8ED-43770AB6E91E}" type="datetimeFigureOut">
              <a:rPr lang="tr-TR" smtClean="0"/>
              <a:t>24.09.2021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0CB7-AE76-4584-9A23-E7385D8F5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0181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F64E-96A5-48C0-B8ED-43770AB6E91E}" type="datetimeFigureOut">
              <a:rPr lang="tr-TR" smtClean="0"/>
              <a:t>24.09.2021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0CB7-AE76-4584-9A23-E7385D8F5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582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F64E-96A5-48C0-B8ED-43770AB6E91E}" type="datetimeFigureOut">
              <a:rPr lang="tr-TR" smtClean="0"/>
              <a:t>24.09.2021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040CB7-AE76-4584-9A23-E7385D8F5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79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F64E-96A5-48C0-B8ED-43770AB6E91E}" type="datetimeFigureOut">
              <a:rPr lang="tr-TR" smtClean="0"/>
              <a:t>24.09.2021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3040CB7-AE76-4584-9A23-E7385D8F5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6853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F64E-96A5-48C0-B8ED-43770AB6E91E}" type="datetimeFigureOut">
              <a:rPr lang="tr-TR" smtClean="0"/>
              <a:t>24.09.2021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3040CB7-AE76-4584-9A23-E7385D8F5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553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F64E-96A5-48C0-B8ED-43770AB6E91E}" type="datetimeFigureOut">
              <a:rPr lang="tr-TR" smtClean="0"/>
              <a:t>24.09.2021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0CB7-AE76-4584-9A23-E7385D8F5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6755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F64E-96A5-48C0-B8ED-43770AB6E91E}" type="datetimeFigureOut">
              <a:rPr lang="tr-TR" smtClean="0"/>
              <a:t>24.09.2021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0CB7-AE76-4584-9A23-E7385D8F5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2449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F64E-96A5-48C0-B8ED-43770AB6E91E}" type="datetimeFigureOut">
              <a:rPr lang="tr-TR" smtClean="0"/>
              <a:t>24.09.2021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0CB7-AE76-4584-9A23-E7385D8F5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5417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F64E-96A5-48C0-B8ED-43770AB6E91E}" type="datetimeFigureOut">
              <a:rPr lang="tr-TR" smtClean="0"/>
              <a:t>24.09.2021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040CB7-AE76-4584-9A23-E7385D8F5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793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3F64E-96A5-48C0-B8ED-43770AB6E91E}" type="datetimeFigureOut">
              <a:rPr lang="tr-TR" smtClean="0"/>
              <a:t>24.09.2021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3040CB7-AE76-4584-9A23-E7385D8F5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733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REHBERLİK ve PSKOLOJİK DANIŞMA </a:t>
            </a:r>
            <a:r>
              <a:rPr lang="tr-TR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SERVİSİNİ TANIYALIM 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610618"/>
              </p:ext>
            </p:extLst>
          </p:nvPr>
        </p:nvGraphicFramePr>
        <p:xfrm>
          <a:off x="9181947" y="5721324"/>
          <a:ext cx="268321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32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PDR</a:t>
                      </a:r>
                      <a:r>
                        <a:rPr lang="tr-TR" baseline="0" dirty="0" smtClean="0"/>
                        <a:t> SERVİSİ</a:t>
                      </a:r>
                    </a:p>
                    <a:p>
                      <a:pPr algn="ctr"/>
                      <a:r>
                        <a:rPr lang="tr-TR" baseline="0" dirty="0" smtClean="0"/>
                        <a:t>PROF.DR. NECMETTİN ERBAKAN İHO 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2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01851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93378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54033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12366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72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48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1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20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</TotalTime>
  <Words>13</Words>
  <Application>Microsoft Office PowerPoint</Application>
  <PresentationFormat>Özel</PresentationFormat>
  <Paragraphs>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Duman</vt:lpstr>
      <vt:lpstr>REHBERLİK ve PSKOLOJİK DANIŞMA SERVİSİNİ TANIYALIM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Unattended Installer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REHBERLİK SERVİSİNİ TANIYALIM </dc:title>
  <dc:creator>Windows Kullanıcısı</dc:creator>
  <cp:lastModifiedBy>admin</cp:lastModifiedBy>
  <cp:revision>3</cp:revision>
  <dcterms:created xsi:type="dcterms:W3CDTF">2019-09-16T06:42:00Z</dcterms:created>
  <dcterms:modified xsi:type="dcterms:W3CDTF">2021-09-24T11:05:06Z</dcterms:modified>
</cp:coreProperties>
</file>